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5329238"/>
  <p:notesSz cx="6742113" cy="4511675"/>
  <p:defaultTextStyle>
    <a:defPPr>
      <a:defRPr lang="tr-TR"/>
    </a:defPPr>
    <a:lvl1pPr marL="0" algn="l" defTabSz="7260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3035" algn="l" defTabSz="7260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26069" algn="l" defTabSz="7260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89105" algn="l" defTabSz="7260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52141" algn="l" defTabSz="7260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15174" algn="l" defTabSz="7260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78210" algn="l" defTabSz="7260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41244" algn="l" defTabSz="7260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04280" algn="l" defTabSz="7260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920" y="-468"/>
      </p:cViewPr>
      <p:guideLst>
        <p:guide orient="horz" pos="1679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101" y="1655521"/>
            <a:ext cx="6427075" cy="11423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4193" y="3019907"/>
            <a:ext cx="5292883" cy="136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3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2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89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52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15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78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41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04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D9BB-9E8D-44D0-84AF-BD2FC52DCA40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0B9-4505-4BFE-94B5-B3FCB6BF90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D9BB-9E8D-44D0-84AF-BD2FC52DCA40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0B9-4505-4BFE-94B5-B3FCB6BF90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81922" y="213419"/>
            <a:ext cx="1701283" cy="45471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8071" y="213419"/>
            <a:ext cx="4977831" cy="45471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D9BB-9E8D-44D0-84AF-BD2FC52DCA40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0B9-4505-4BFE-94B5-B3FCB6BF90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D9BB-9E8D-44D0-84AF-BD2FC52DCA40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0B9-4505-4BFE-94B5-B3FCB6BF90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294" y="3424534"/>
            <a:ext cx="6427075" cy="1058445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294" y="2258764"/>
            <a:ext cx="6427075" cy="116577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30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2606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8910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5214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1517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7821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4124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0428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D9BB-9E8D-44D0-84AF-BD2FC52DCA40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0B9-4505-4BFE-94B5-B3FCB6BF90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8064" y="1243492"/>
            <a:ext cx="3339558" cy="3517050"/>
          </a:xfrm>
        </p:spPr>
        <p:txBody>
          <a:bodyPr/>
          <a:lstStyle>
            <a:lvl1pPr>
              <a:defRPr sz="23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3642" y="1243492"/>
            <a:ext cx="3339558" cy="3517050"/>
          </a:xfrm>
        </p:spPr>
        <p:txBody>
          <a:bodyPr/>
          <a:lstStyle>
            <a:lvl1pPr>
              <a:defRPr sz="23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D9BB-9E8D-44D0-84AF-BD2FC52DCA40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0B9-4505-4BFE-94B5-B3FCB6BF90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065" y="1192913"/>
            <a:ext cx="3340872" cy="4971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63035" indent="0">
              <a:buNone/>
              <a:defRPr sz="1600" b="1"/>
            </a:lvl2pPr>
            <a:lvl3pPr marL="726069" indent="0">
              <a:buNone/>
              <a:defRPr sz="1400" b="1"/>
            </a:lvl3pPr>
            <a:lvl4pPr marL="1089105" indent="0">
              <a:buNone/>
              <a:defRPr sz="1300" b="1"/>
            </a:lvl4pPr>
            <a:lvl5pPr marL="1452141" indent="0">
              <a:buNone/>
              <a:defRPr sz="1300" b="1"/>
            </a:lvl5pPr>
            <a:lvl6pPr marL="1815174" indent="0">
              <a:buNone/>
              <a:defRPr sz="1300" b="1"/>
            </a:lvl6pPr>
            <a:lvl7pPr marL="2178210" indent="0">
              <a:buNone/>
              <a:defRPr sz="1300" b="1"/>
            </a:lvl7pPr>
            <a:lvl8pPr marL="2541244" indent="0">
              <a:buNone/>
              <a:defRPr sz="1300" b="1"/>
            </a:lvl8pPr>
            <a:lvl9pPr marL="2904280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8065" y="1690061"/>
            <a:ext cx="3340872" cy="307048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1021" y="1192913"/>
            <a:ext cx="3342184" cy="4971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63035" indent="0">
              <a:buNone/>
              <a:defRPr sz="1600" b="1"/>
            </a:lvl2pPr>
            <a:lvl3pPr marL="726069" indent="0">
              <a:buNone/>
              <a:defRPr sz="1400" b="1"/>
            </a:lvl3pPr>
            <a:lvl4pPr marL="1089105" indent="0">
              <a:buNone/>
              <a:defRPr sz="1300" b="1"/>
            </a:lvl4pPr>
            <a:lvl5pPr marL="1452141" indent="0">
              <a:buNone/>
              <a:defRPr sz="1300" b="1"/>
            </a:lvl5pPr>
            <a:lvl6pPr marL="1815174" indent="0">
              <a:buNone/>
              <a:defRPr sz="1300" b="1"/>
            </a:lvl6pPr>
            <a:lvl7pPr marL="2178210" indent="0">
              <a:buNone/>
              <a:defRPr sz="1300" b="1"/>
            </a:lvl7pPr>
            <a:lvl8pPr marL="2541244" indent="0">
              <a:buNone/>
              <a:defRPr sz="1300" b="1"/>
            </a:lvl8pPr>
            <a:lvl9pPr marL="2904280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1021" y="1690061"/>
            <a:ext cx="3342184" cy="307048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D9BB-9E8D-44D0-84AF-BD2FC52DCA40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0B9-4505-4BFE-94B5-B3FCB6BF90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D9BB-9E8D-44D0-84AF-BD2FC52DCA40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0B9-4505-4BFE-94B5-B3FCB6BF90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D9BB-9E8D-44D0-84AF-BD2FC52DCA40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0B9-4505-4BFE-94B5-B3FCB6BF90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068" y="212183"/>
            <a:ext cx="2487604" cy="90300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6244" y="212186"/>
            <a:ext cx="4226956" cy="454835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8068" y="1115196"/>
            <a:ext cx="2487604" cy="3645346"/>
          </a:xfrm>
        </p:spPr>
        <p:txBody>
          <a:bodyPr/>
          <a:lstStyle>
            <a:lvl1pPr marL="0" indent="0">
              <a:buNone/>
              <a:defRPr sz="1100"/>
            </a:lvl1pPr>
            <a:lvl2pPr marL="363035" indent="0">
              <a:buNone/>
              <a:defRPr sz="1000"/>
            </a:lvl2pPr>
            <a:lvl3pPr marL="726069" indent="0">
              <a:buNone/>
              <a:defRPr sz="700"/>
            </a:lvl3pPr>
            <a:lvl4pPr marL="1089105" indent="0">
              <a:buNone/>
              <a:defRPr sz="700"/>
            </a:lvl4pPr>
            <a:lvl5pPr marL="1452141" indent="0">
              <a:buNone/>
              <a:defRPr sz="700"/>
            </a:lvl5pPr>
            <a:lvl6pPr marL="1815174" indent="0">
              <a:buNone/>
              <a:defRPr sz="700"/>
            </a:lvl6pPr>
            <a:lvl7pPr marL="2178210" indent="0">
              <a:buNone/>
              <a:defRPr sz="700"/>
            </a:lvl7pPr>
            <a:lvl8pPr marL="2541244" indent="0">
              <a:buNone/>
              <a:defRPr sz="700"/>
            </a:lvl8pPr>
            <a:lvl9pPr marL="2904280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D9BB-9E8D-44D0-84AF-BD2FC52DCA40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0B9-4505-4BFE-94B5-B3FCB6BF90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061" y="3730469"/>
            <a:ext cx="4536758" cy="440403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2061" y="476182"/>
            <a:ext cx="4536758" cy="3197543"/>
          </a:xfrm>
        </p:spPr>
        <p:txBody>
          <a:bodyPr/>
          <a:lstStyle>
            <a:lvl1pPr marL="0" indent="0">
              <a:buNone/>
              <a:defRPr sz="2600"/>
            </a:lvl1pPr>
            <a:lvl2pPr marL="363035" indent="0">
              <a:buNone/>
              <a:defRPr sz="2300"/>
            </a:lvl2pPr>
            <a:lvl3pPr marL="726069" indent="0">
              <a:buNone/>
              <a:defRPr sz="1800"/>
            </a:lvl3pPr>
            <a:lvl4pPr marL="1089105" indent="0">
              <a:buNone/>
              <a:defRPr sz="1600"/>
            </a:lvl4pPr>
            <a:lvl5pPr marL="1452141" indent="0">
              <a:buNone/>
              <a:defRPr sz="1600"/>
            </a:lvl5pPr>
            <a:lvl6pPr marL="1815174" indent="0">
              <a:buNone/>
              <a:defRPr sz="1600"/>
            </a:lvl6pPr>
            <a:lvl7pPr marL="2178210" indent="0">
              <a:buNone/>
              <a:defRPr sz="1600"/>
            </a:lvl7pPr>
            <a:lvl8pPr marL="2541244" indent="0">
              <a:buNone/>
              <a:defRPr sz="1600"/>
            </a:lvl8pPr>
            <a:lvl9pPr marL="2904280" indent="0">
              <a:buNone/>
              <a:defRPr sz="16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061" y="4170872"/>
            <a:ext cx="4536758" cy="625444"/>
          </a:xfrm>
        </p:spPr>
        <p:txBody>
          <a:bodyPr/>
          <a:lstStyle>
            <a:lvl1pPr marL="0" indent="0">
              <a:buNone/>
              <a:defRPr sz="1100"/>
            </a:lvl1pPr>
            <a:lvl2pPr marL="363035" indent="0">
              <a:buNone/>
              <a:defRPr sz="1000"/>
            </a:lvl2pPr>
            <a:lvl3pPr marL="726069" indent="0">
              <a:buNone/>
              <a:defRPr sz="700"/>
            </a:lvl3pPr>
            <a:lvl4pPr marL="1089105" indent="0">
              <a:buNone/>
              <a:defRPr sz="700"/>
            </a:lvl4pPr>
            <a:lvl5pPr marL="1452141" indent="0">
              <a:buNone/>
              <a:defRPr sz="700"/>
            </a:lvl5pPr>
            <a:lvl6pPr marL="1815174" indent="0">
              <a:buNone/>
              <a:defRPr sz="700"/>
            </a:lvl6pPr>
            <a:lvl7pPr marL="2178210" indent="0">
              <a:buNone/>
              <a:defRPr sz="700"/>
            </a:lvl7pPr>
            <a:lvl8pPr marL="2541244" indent="0">
              <a:buNone/>
              <a:defRPr sz="700"/>
            </a:lvl8pPr>
            <a:lvl9pPr marL="2904280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D9BB-9E8D-44D0-84AF-BD2FC52DCA40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0B9-4505-4BFE-94B5-B3FCB6BF90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8071" y="213422"/>
            <a:ext cx="6805136" cy="888207"/>
          </a:xfrm>
          <a:prstGeom prst="rect">
            <a:avLst/>
          </a:prstGeom>
        </p:spPr>
        <p:txBody>
          <a:bodyPr vert="horz" lIns="72603" tIns="36301" rIns="72603" bIns="3630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071" y="1243492"/>
            <a:ext cx="6805136" cy="3517050"/>
          </a:xfrm>
          <a:prstGeom prst="rect">
            <a:avLst/>
          </a:prstGeom>
        </p:spPr>
        <p:txBody>
          <a:bodyPr vert="horz" lIns="72603" tIns="36301" rIns="72603" bIns="3630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8067" y="4939417"/>
            <a:ext cx="1764295" cy="283734"/>
          </a:xfrm>
          <a:prstGeom prst="rect">
            <a:avLst/>
          </a:prstGeom>
        </p:spPr>
        <p:txBody>
          <a:bodyPr vert="horz" lIns="72603" tIns="36301" rIns="72603" bIns="36301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ED9BB-9E8D-44D0-84AF-BD2FC52DCA40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3442" y="4939417"/>
            <a:ext cx="2394398" cy="283734"/>
          </a:xfrm>
          <a:prstGeom prst="rect">
            <a:avLst/>
          </a:prstGeom>
        </p:spPr>
        <p:txBody>
          <a:bodyPr vert="horz" lIns="72603" tIns="36301" rIns="72603" bIns="36301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8908" y="4939417"/>
            <a:ext cx="1764295" cy="283734"/>
          </a:xfrm>
          <a:prstGeom prst="rect">
            <a:avLst/>
          </a:prstGeom>
        </p:spPr>
        <p:txBody>
          <a:bodyPr vert="horz" lIns="72603" tIns="36301" rIns="72603" bIns="36301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A0B9-4505-4BFE-94B5-B3FCB6BF905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26069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2276" indent="-272276" algn="l" defTabSz="72606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89931" indent="-226896" algn="l" defTabSz="726069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07587" indent="-181518" algn="l" defTabSz="72606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70621" indent="-181518" algn="l" defTabSz="726069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3659" indent="-181518" algn="l" defTabSz="726069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96693" indent="-181518" algn="l" defTabSz="72606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59728" indent="-181518" algn="l" defTabSz="72606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22762" indent="-181518" algn="l" defTabSz="72606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085797" indent="-181518" algn="l" defTabSz="72606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7260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3035" algn="l" defTabSz="7260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26069" algn="l" defTabSz="7260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89105" algn="l" defTabSz="7260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52141" algn="l" defTabSz="7260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15174" algn="l" defTabSz="7260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78210" algn="l" defTabSz="7260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41244" algn="l" defTabSz="7260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04280" algn="l" defTabSz="7260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018-sunshine-background-clipart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lum contrast="20000"/>
          </a:blip>
          <a:srcRect b="7149"/>
          <a:stretch>
            <a:fillRect/>
          </a:stretch>
        </p:blipFill>
        <p:spPr>
          <a:xfrm>
            <a:off x="10" y="1"/>
            <a:ext cx="7561263" cy="5329238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9" name="TextBox 8"/>
          <p:cNvSpPr txBox="1"/>
          <p:nvPr/>
        </p:nvSpPr>
        <p:spPr>
          <a:xfrm>
            <a:off x="2772137" y="2089159"/>
            <a:ext cx="4752911" cy="2135414"/>
          </a:xfrm>
          <a:prstGeom prst="rect">
            <a:avLst/>
          </a:prstGeom>
          <a:noFill/>
        </p:spPr>
        <p:txBody>
          <a:bodyPr wrap="square" lIns="72603" tIns="36301" rIns="72603" bIns="36301" rtlCol="0">
            <a:spAutoFit/>
          </a:bodyPr>
          <a:lstStyle/>
          <a:p>
            <a:r>
              <a:rPr lang="tr-TR" dirty="0" smtClean="0">
                <a:latin typeface="Monotype Corsiva" pitchFamily="66" charset="0"/>
              </a:rPr>
              <a:t>	</a:t>
            </a:r>
          </a:p>
          <a:p>
            <a:pPr algn="ctr"/>
            <a:r>
              <a:rPr lang="tr-TR" b="1" dirty="0" smtClean="0">
                <a:latin typeface="Monotype Corsiva" pitchFamily="66" charset="0"/>
              </a:rPr>
              <a:t>AYDIN SAĞLIK HİZMETLERİ MESLEK YÜKSEKOKULU</a:t>
            </a:r>
          </a:p>
          <a:p>
            <a:pPr algn="ctr"/>
            <a:endParaRPr lang="tr-TR" b="1" dirty="0" smtClean="0">
              <a:latin typeface="Monotype Corsiva" pitchFamily="66" charset="0"/>
            </a:endParaRPr>
          </a:p>
          <a:p>
            <a:pPr algn="ctr"/>
            <a:r>
              <a:rPr lang="tr-TR" b="1" dirty="0" smtClean="0">
                <a:latin typeface="Monotype Corsiva" pitchFamily="66" charset="0"/>
              </a:rPr>
              <a:t>Yüksekokulumuz </a:t>
            </a:r>
            <a:r>
              <a:rPr lang="tr-TR" b="1" dirty="0" smtClean="0">
                <a:latin typeface="Monotype Corsiva" pitchFamily="66" charset="0"/>
              </a:rPr>
              <a:t>2017-2018 </a:t>
            </a:r>
            <a:r>
              <a:rPr lang="tr-TR" b="1" dirty="0" smtClean="0">
                <a:latin typeface="Monotype Corsiva" pitchFamily="66" charset="0"/>
              </a:rPr>
              <a:t>Eğitim-Öğretim </a:t>
            </a:r>
            <a:r>
              <a:rPr lang="tr-TR" b="1" dirty="0">
                <a:latin typeface="Monotype Corsiva" pitchFamily="66" charset="0"/>
              </a:rPr>
              <a:t>Akademik Yılı Mezuniyet ve Yemin Töreninde sizleri de aramızda görmekten onur duyarız.</a:t>
            </a:r>
          </a:p>
          <a:p>
            <a:endParaRPr lang="tr-TR" sz="1600" dirty="0">
              <a:latin typeface="Monotype Corsiva" pitchFamily="66" charset="0"/>
            </a:endParaRPr>
          </a:p>
          <a:p>
            <a:r>
              <a:rPr lang="tr-TR" sz="1200" b="1" dirty="0" smtClean="0">
                <a:latin typeface="Garamond" pitchFamily="18" charset="0"/>
                <a:cs typeface="Times New Roman" pitchFamily="18" charset="0"/>
              </a:rPr>
              <a:t>Prof. Dr. Alpaslan GÖKÇİMEN                      Prof</a:t>
            </a:r>
            <a:r>
              <a:rPr lang="tr-TR" sz="1200" b="1" dirty="0">
                <a:latin typeface="Garamond" pitchFamily="18" charset="0"/>
                <a:cs typeface="Times New Roman" pitchFamily="18" charset="0"/>
              </a:rPr>
              <a:t>. Dr. Cavit </a:t>
            </a:r>
            <a:r>
              <a:rPr lang="tr-TR" sz="1200" b="1" dirty="0" smtClean="0">
                <a:latin typeface="Garamond" pitchFamily="18" charset="0"/>
                <a:cs typeface="Times New Roman" pitchFamily="18" charset="0"/>
              </a:rPr>
              <a:t>BİRCAN</a:t>
            </a:r>
            <a:endParaRPr lang="tr-TR" sz="1200" b="1" dirty="0">
              <a:latin typeface="Garamond" pitchFamily="18" charset="0"/>
              <a:cs typeface="Times New Roman" pitchFamily="18" charset="0"/>
            </a:endParaRPr>
          </a:p>
          <a:p>
            <a:r>
              <a:rPr lang="tr-TR" sz="1200" b="1" dirty="0" smtClean="0">
                <a:latin typeface="Garamond" pitchFamily="18" charset="0"/>
                <a:cs typeface="Times New Roman" pitchFamily="18" charset="0"/>
              </a:rPr>
              <a:t>	Müdür</a:t>
            </a:r>
            <a:r>
              <a:rPr lang="tr-TR" sz="1200" b="1" dirty="0">
                <a:latin typeface="Garamond" pitchFamily="18" charset="0"/>
                <a:cs typeface="Times New Roman" pitchFamily="18" charset="0"/>
              </a:rPr>
              <a:t>		</a:t>
            </a:r>
            <a:r>
              <a:rPr lang="tr-TR" sz="1200" b="1" dirty="0" smtClean="0">
                <a:latin typeface="Garamond" pitchFamily="18" charset="0"/>
                <a:cs typeface="Times New Roman" pitchFamily="18" charset="0"/>
              </a:rPr>
              <a:t>                                      Rektör</a:t>
            </a:r>
            <a:endParaRPr lang="tr-TR" sz="1200" b="1" dirty="0">
              <a:latin typeface="Garamond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tr-TR" sz="1600" dirty="0">
              <a:latin typeface="Monotype Corsiva" pitchFamily="66" charset="0"/>
            </a:endParaRPr>
          </a:p>
        </p:txBody>
      </p:sp>
      <p:pic>
        <p:nvPicPr>
          <p:cNvPr id="10" name="Picture 9" descr="Adnan-Menderes-Universitesi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44728" y="188856"/>
            <a:ext cx="744218" cy="699375"/>
          </a:xfrm>
          <a:prstGeom prst="rect">
            <a:avLst/>
          </a:prstGeom>
        </p:spPr>
      </p:pic>
      <p:pic>
        <p:nvPicPr>
          <p:cNvPr id="11" name="Picture 10" descr="k_02175336_kep2-1.pn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39404" y="240168"/>
            <a:ext cx="2164770" cy="1874325"/>
          </a:xfrm>
          <a:prstGeom prst="rect">
            <a:avLst/>
          </a:prstGeom>
        </p:spPr>
      </p:pic>
      <p:pic>
        <p:nvPicPr>
          <p:cNvPr id="16" name="Picture 15" descr="indir--.png"/>
          <p:cNvPicPr>
            <a:picLocks noChangeAspect="1"/>
          </p:cNvPicPr>
          <p:nvPr/>
        </p:nvPicPr>
        <p:blipFill>
          <a:blip r:embed="rId5" cstate="print"/>
          <a:srcRect t="10345" b="10345"/>
          <a:stretch>
            <a:fillRect/>
          </a:stretch>
        </p:blipFill>
        <p:spPr>
          <a:xfrm>
            <a:off x="59547" y="146594"/>
            <a:ext cx="3156856" cy="1207810"/>
          </a:xfrm>
          <a:prstGeom prst="rect">
            <a:avLst/>
          </a:prstGeom>
        </p:spPr>
      </p:pic>
      <p:pic>
        <p:nvPicPr>
          <p:cNvPr id="17" name="Picture 16" descr="Saglik-Hizmetleri-Meslek-Yuksekokulu.jp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8266" y="402023"/>
            <a:ext cx="743693" cy="699375"/>
          </a:xfrm>
          <a:prstGeom prst="rect">
            <a:avLst/>
          </a:prstGeom>
        </p:spPr>
      </p:pic>
      <p:sp>
        <p:nvSpPr>
          <p:cNvPr id="12" name="11 Metin kutusu"/>
          <p:cNvSpPr txBox="1"/>
          <p:nvPr/>
        </p:nvSpPr>
        <p:spPr>
          <a:xfrm>
            <a:off x="368915" y="4369952"/>
            <a:ext cx="449183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>
                <a:latin typeface="Goudy Old Style" pitchFamily="18" charset="0"/>
                <a:cs typeface="Times New Roman" pitchFamily="18" charset="0"/>
              </a:rPr>
              <a:t>Tarih : </a:t>
            </a:r>
            <a:r>
              <a:rPr lang="tr-TR" sz="1100" b="1" dirty="0">
                <a:latin typeface="Goudy Old Style" pitchFamily="18" charset="0"/>
                <a:cs typeface="Times New Roman" pitchFamily="18" charset="0"/>
              </a:rPr>
              <a:t>7</a:t>
            </a:r>
            <a:r>
              <a:rPr lang="tr-TR" sz="1100" b="1" dirty="0" smtClean="0">
                <a:latin typeface="Goudy Old Style" pitchFamily="18" charset="0"/>
                <a:cs typeface="Times New Roman" pitchFamily="18" charset="0"/>
              </a:rPr>
              <a:t> Mayıs 2018 Pazartesi</a:t>
            </a:r>
          </a:p>
          <a:p>
            <a:r>
              <a:rPr lang="tr-TR" sz="1100" b="1" dirty="0" smtClean="0">
                <a:latin typeface="Goudy Old Style" pitchFamily="18" charset="0"/>
                <a:cs typeface="Times New Roman" pitchFamily="18" charset="0"/>
              </a:rPr>
              <a:t>Yer : </a:t>
            </a:r>
            <a:r>
              <a:rPr lang="tr-TR" sz="1100" b="1" dirty="0">
                <a:latin typeface="Goudy Old Style" pitchFamily="18" charset="0"/>
                <a:cs typeface="Times New Roman" pitchFamily="18" charset="0"/>
              </a:rPr>
              <a:t> ADÜ Merkez Kampüs/ Atatürk Kongre Merkezi</a:t>
            </a:r>
          </a:p>
          <a:p>
            <a:r>
              <a:rPr lang="tr-TR" sz="1100" b="1" dirty="0" smtClean="0">
                <a:latin typeface="Goudy Old Style" pitchFamily="18" charset="0"/>
                <a:cs typeface="Times New Roman" pitchFamily="18" charset="0"/>
              </a:rPr>
              <a:t>Saat : 13.00</a:t>
            </a:r>
            <a:endParaRPr lang="tr-TR" sz="1100" b="1" baseline="30000" dirty="0">
              <a:latin typeface="Goudy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18</Words>
  <Application>Microsoft Office PowerPoint</Application>
  <PresentationFormat>Özel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Office Theme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R@sputin</dc:creator>
  <cp:lastModifiedBy>Windows Kullanıcısı</cp:lastModifiedBy>
  <cp:revision>42</cp:revision>
  <dcterms:created xsi:type="dcterms:W3CDTF">2016-04-20T20:53:02Z</dcterms:created>
  <dcterms:modified xsi:type="dcterms:W3CDTF">2018-04-30T12:43:29Z</dcterms:modified>
</cp:coreProperties>
</file>